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6" r:id="rId1"/>
  </p:sldMasterIdLst>
  <p:notesMasterIdLst>
    <p:notesMasterId r:id="rId6"/>
  </p:notesMasterIdLst>
  <p:sldIdLst>
    <p:sldId id="256" r:id="rId2"/>
    <p:sldId id="259" r:id="rId3"/>
    <p:sldId id="257" r:id="rId4"/>
    <p:sldId id="277" r:id="rId5"/>
  </p:sldIdLst>
  <p:sldSz cx="17881600" cy="10058400"/>
  <p:notesSz cx="6858000" cy="9144000"/>
  <p:embeddedFontLst>
    <p:embeddedFont>
      <p:font typeface="Graphik Black" panose="020B0503030202060203" pitchFamily="34" charset="77"/>
      <p:bold r:id="rId7"/>
      <p:italic r:id="rId8"/>
      <p:boldItalic r:id="rId9"/>
    </p:embeddedFont>
    <p:embeddedFont>
      <p:font typeface="Graphik Bold" panose="020B0503030202060203" pitchFamily="34" charset="77"/>
      <p:bold r:id="rId10"/>
      <p:italic r:id="rId11"/>
      <p:boldItalic r:id="rId12"/>
    </p:embeddedFont>
    <p:embeddedFont>
      <p:font typeface="Graphik Medium" panose="020B0503030202060203" pitchFamily="34" charset="77"/>
      <p:regular r:id="rId13"/>
      <p:italic r:id="rId14"/>
    </p:embeddedFont>
    <p:embeddedFont>
      <p:font typeface="Montserrat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56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76D"/>
    <a:srgbClr val="70488C"/>
    <a:srgbClr val="DDD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2" autoAdjust="0"/>
    <p:restoredTop sz="96405" autoAdjust="0"/>
  </p:normalViewPr>
  <p:slideViewPr>
    <p:cSldViewPr snapToGrid="0" showGuides="1">
      <p:cViewPr varScale="1">
        <p:scale>
          <a:sx n="86" d="100"/>
          <a:sy n="86" d="100"/>
        </p:scale>
        <p:origin x="856" y="224"/>
      </p:cViewPr>
      <p:guideLst>
        <p:guide orient="horz" pos="3168"/>
        <p:guide pos="56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9db45d3ce_4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49db45d3ce_4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b68c3627e2597f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b68c3627e2597f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9db45d3ce_4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9db45d3ce_4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1f3a58d8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51f3a58d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163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471"/>
            <a:ext cx="17881598" cy="10055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609546" y="2163089"/>
            <a:ext cx="16662369" cy="38397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4041"/>
            </a:lvl1pPr>
            <a:lvl2pPr lvl="1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4041"/>
            </a:lvl2pPr>
            <a:lvl3pPr lvl="2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4041"/>
            </a:lvl3pPr>
            <a:lvl4pPr lvl="3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4041"/>
            </a:lvl4pPr>
            <a:lvl5pPr lvl="4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4041"/>
            </a:lvl5pPr>
            <a:lvl6pPr lvl="5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4041"/>
            </a:lvl6pPr>
            <a:lvl7pPr lvl="6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4041"/>
            </a:lvl7pPr>
            <a:lvl8pPr lvl="7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4041"/>
            </a:lvl8pPr>
            <a:lvl9pPr lvl="8" algn="ctr">
              <a:spcBef>
                <a:spcPts val="0"/>
              </a:spcBef>
              <a:spcAft>
                <a:spcPts val="0"/>
              </a:spcAft>
              <a:buSzPts val="20900"/>
              <a:buNone/>
              <a:defRPr sz="24041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609546" y="6164351"/>
            <a:ext cx="16662369" cy="25437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525917" lvl="0" indent="-489395" algn="ctr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1051834" lvl="1" indent="-43826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577751" lvl="2" indent="-43826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103669" lvl="3" indent="-43826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629586" lvl="4" indent="-43826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155503" lvl="5" indent="-43826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681420" lvl="6" indent="-438264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207337" lvl="7" indent="-438264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733254" lvl="8" indent="-438264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ldNum" idx="12"/>
          </p:nvPr>
        </p:nvSpPr>
        <p:spPr>
          <a:xfrm>
            <a:off x="16568362" y="9119180"/>
            <a:ext cx="107291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sldNum" idx="12"/>
          </p:nvPr>
        </p:nvSpPr>
        <p:spPr>
          <a:xfrm>
            <a:off x="16568362" y="9119180"/>
            <a:ext cx="107291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n una columna 1">
  <p:cSld name="ONE_COLUMN_TEXT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609547" y="1086507"/>
            <a:ext cx="5491200" cy="14778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831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831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831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831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831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831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831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831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831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609547" y="2717440"/>
            <a:ext cx="5491200" cy="62175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marL="525917" lvl="0" indent="-416351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416"/>
            </a:lvl1pPr>
            <a:lvl2pPr marL="1051834" lvl="1" indent="-416351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416"/>
            </a:lvl2pPr>
            <a:lvl3pPr marL="1577751" lvl="2" indent="-416351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416"/>
            </a:lvl3pPr>
            <a:lvl4pPr marL="2103669" lvl="3" indent="-416351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416"/>
            </a:lvl4pPr>
            <a:lvl5pPr marL="2629586" lvl="4" indent="-416351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416"/>
            </a:lvl5pPr>
            <a:lvl6pPr marL="3155503" lvl="5" indent="-416351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416"/>
            </a:lvl6pPr>
            <a:lvl7pPr marL="3681420" lvl="6" indent="-416351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416"/>
            </a:lvl7pPr>
            <a:lvl8pPr marL="4207337" lvl="7" indent="-416351" rtl="0"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416"/>
            </a:lvl8pPr>
            <a:lvl9pPr marL="4733254" lvl="8" indent="-416351" rtl="0"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416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16568362" y="9119180"/>
            <a:ext cx="107291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0">
  <p:cSld name="4_20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471"/>
            <a:ext cx="17881598" cy="1005592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6733265" y="9288597"/>
            <a:ext cx="1072910" cy="7701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2416"/>
            </a:lvl1pPr>
            <a:lvl2pPr lvl="1">
              <a:buNone/>
              <a:defRPr sz="2416"/>
            </a:lvl2pPr>
            <a:lvl3pPr lvl="2">
              <a:buNone/>
              <a:defRPr sz="2416"/>
            </a:lvl3pPr>
            <a:lvl4pPr lvl="3">
              <a:buNone/>
              <a:defRPr sz="2416"/>
            </a:lvl4pPr>
            <a:lvl5pPr lvl="4">
              <a:buNone/>
              <a:defRPr sz="2416"/>
            </a:lvl5pPr>
            <a:lvl6pPr lvl="5">
              <a:buNone/>
              <a:defRPr sz="2416"/>
            </a:lvl6pPr>
            <a:lvl7pPr lvl="6">
              <a:buNone/>
              <a:defRPr sz="2416"/>
            </a:lvl7pPr>
            <a:lvl8pPr lvl="7">
              <a:buNone/>
              <a:defRPr sz="2416"/>
            </a:lvl8pPr>
            <a:lvl9pPr lvl="8">
              <a:buNone/>
              <a:defRPr sz="2416"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1914" y="0"/>
            <a:ext cx="17881600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43218" y="9288297"/>
            <a:ext cx="1072910" cy="7701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2416"/>
            </a:lvl1pPr>
            <a:lvl2pPr lvl="1">
              <a:buNone/>
              <a:defRPr sz="2416"/>
            </a:lvl2pPr>
            <a:lvl3pPr lvl="2">
              <a:buNone/>
              <a:defRPr sz="2416"/>
            </a:lvl3pPr>
            <a:lvl4pPr lvl="3">
              <a:buNone/>
              <a:defRPr sz="2416"/>
            </a:lvl4pPr>
            <a:lvl5pPr lvl="4">
              <a:buNone/>
              <a:defRPr sz="2416"/>
            </a:lvl5pPr>
            <a:lvl6pPr lvl="5">
              <a:buNone/>
              <a:defRPr sz="2416"/>
            </a:lvl6pPr>
            <a:lvl7pPr lvl="6">
              <a:buNone/>
              <a:defRPr sz="2416"/>
            </a:lvl7pPr>
            <a:lvl8pPr lvl="7">
              <a:buNone/>
              <a:defRPr sz="2416"/>
            </a:lvl8pPr>
            <a:lvl9pPr lvl="8">
              <a:buNone/>
              <a:defRPr sz="2416"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sldNum" idx="12"/>
          </p:nvPr>
        </p:nvSpPr>
        <p:spPr>
          <a:xfrm>
            <a:off x="16733265" y="9288597"/>
            <a:ext cx="1072910" cy="7701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2416"/>
            </a:lvl1pPr>
            <a:lvl2pPr lvl="1">
              <a:buNone/>
              <a:defRPr sz="2416"/>
            </a:lvl2pPr>
            <a:lvl3pPr lvl="2">
              <a:buNone/>
              <a:defRPr sz="2416"/>
            </a:lvl3pPr>
            <a:lvl4pPr lvl="3">
              <a:buNone/>
              <a:defRPr sz="2416"/>
            </a:lvl4pPr>
            <a:lvl5pPr lvl="4">
              <a:buNone/>
              <a:defRPr sz="2416"/>
            </a:lvl5pPr>
            <a:lvl6pPr lvl="5">
              <a:buNone/>
              <a:defRPr sz="2416"/>
            </a:lvl6pPr>
            <a:lvl7pPr lvl="6">
              <a:buNone/>
              <a:defRPr sz="2416"/>
            </a:lvl7pPr>
            <a:lvl8pPr lvl="7">
              <a:buNone/>
              <a:defRPr sz="2416"/>
            </a:lvl8pPr>
            <a:lvl9pPr lvl="8">
              <a:buNone/>
              <a:defRPr sz="2416"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62" y="0"/>
            <a:ext cx="17919874" cy="1007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>
            <a:spLocks noGrp="1"/>
          </p:cNvSpPr>
          <p:nvPr>
            <p:ph type="sldNum" idx="12"/>
          </p:nvPr>
        </p:nvSpPr>
        <p:spPr>
          <a:xfrm>
            <a:off x="16733265" y="9288597"/>
            <a:ext cx="1072910" cy="7701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buNone/>
              <a:defRPr sz="2416"/>
            </a:lvl1pPr>
            <a:lvl2pPr lvl="1">
              <a:buNone/>
              <a:defRPr sz="2416"/>
            </a:lvl2pPr>
            <a:lvl3pPr lvl="2">
              <a:buNone/>
              <a:defRPr sz="2416"/>
            </a:lvl3pPr>
            <a:lvl4pPr lvl="3">
              <a:buNone/>
              <a:defRPr sz="2416"/>
            </a:lvl4pPr>
            <a:lvl5pPr lvl="4">
              <a:buNone/>
              <a:defRPr sz="2416"/>
            </a:lvl5pPr>
            <a:lvl6pPr lvl="5">
              <a:buNone/>
              <a:defRPr sz="2416"/>
            </a:lvl6pPr>
            <a:lvl7pPr lvl="6">
              <a:buNone/>
              <a:defRPr sz="2416"/>
            </a:lvl7pPr>
            <a:lvl8pPr lvl="7">
              <a:buNone/>
              <a:defRPr sz="2416"/>
            </a:lvl8pPr>
            <a:lvl9pPr lvl="8">
              <a:buNone/>
              <a:defRPr sz="2416"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16568362" y="9119180"/>
            <a:ext cx="107291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  <p:pic>
        <p:nvPicPr>
          <p:cNvPr id="24" name="Google Shape;2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458"/>
            <a:ext cx="17881598" cy="10055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16568362" y="9119180"/>
            <a:ext cx="107291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  <p:pic>
        <p:nvPicPr>
          <p:cNvPr id="27" name="Google Shape;2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1511" y="-71499"/>
            <a:ext cx="18013112" cy="1012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/>
        </p:nvSpPr>
        <p:spPr>
          <a:xfrm>
            <a:off x="8940800" y="-244"/>
            <a:ext cx="89408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3075" tIns="183075" rIns="183075" bIns="1830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10"/>
          </a:p>
        </p:txBody>
      </p:sp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519200" y="2411542"/>
            <a:ext cx="7910337" cy="2898900"/>
          </a:xfrm>
          <a:prstGeom prst="rect">
            <a:avLst/>
          </a:prstGeom>
        </p:spPr>
        <p:txBody>
          <a:bodyPr spcFirstLastPara="1" wrap="square" lIns="159150" tIns="159150" rIns="159150" bIns="1591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8397"/>
            </a:lvl1pPr>
            <a:lvl2pPr lvl="1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8397"/>
            </a:lvl2pPr>
            <a:lvl3pPr lvl="2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8397"/>
            </a:lvl3pPr>
            <a:lvl4pPr lvl="3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8397"/>
            </a:lvl4pPr>
            <a:lvl5pPr lvl="4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8397"/>
            </a:lvl5pPr>
            <a:lvl6pPr lvl="5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8397"/>
            </a:lvl6pPr>
            <a:lvl7pPr lvl="6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8397"/>
            </a:lvl7pPr>
            <a:lvl8pPr lvl="7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8397"/>
            </a:lvl8pPr>
            <a:lvl9pPr lvl="8" algn="ctr">
              <a:spcBef>
                <a:spcPts val="0"/>
              </a:spcBef>
              <a:spcAft>
                <a:spcPts val="0"/>
              </a:spcAft>
              <a:buSzPts val="7300"/>
              <a:buNone/>
              <a:defRPr sz="8397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519200" y="5481569"/>
            <a:ext cx="7910337" cy="2415300"/>
          </a:xfrm>
          <a:prstGeom prst="rect">
            <a:avLst/>
          </a:prstGeom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25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25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25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25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25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25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25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25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4256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9659467" y="1415969"/>
            <a:ext cx="7503467" cy="72261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525917" lvl="0" indent="-489395"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marL="1051834" lvl="1" indent="-43826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577751" lvl="2" indent="-43826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103669" lvl="3" indent="-43826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629586" lvl="4" indent="-43826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155503" lvl="5" indent="-43826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681420" lvl="6" indent="-438264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207337" lvl="7" indent="-438264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733254" lvl="8" indent="-438264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16568362" y="9119180"/>
            <a:ext cx="107291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09547" y="8273124"/>
            <a:ext cx="11731263" cy="11832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marL="525917" lvl="0" indent="-2629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sldNum" idx="12"/>
          </p:nvPr>
        </p:nvSpPr>
        <p:spPr>
          <a:xfrm>
            <a:off x="16568362" y="9119180"/>
            <a:ext cx="1072910" cy="769800"/>
          </a:xfrm>
          <a:prstGeom prst="rect">
            <a:avLst/>
          </a:prstGeom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  <p:pic>
        <p:nvPicPr>
          <p:cNvPr id="37" name="Google Shape;3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0203" y="-94325"/>
            <a:ext cx="18053720" cy="10152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546" y="870271"/>
            <a:ext cx="16662369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None/>
              <a:defRPr sz="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546" y="2253729"/>
            <a:ext cx="16662369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t" anchorCtr="0">
            <a:normAutofit/>
          </a:bodyPr>
          <a:lstStyle>
            <a:lvl1pPr marL="457200" lvl="0" indent="-425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Char char="●"/>
              <a:defRPr sz="3100">
                <a:solidFill>
                  <a:schemeClr val="dk2"/>
                </a:solidFill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sz="2400">
                <a:solidFill>
                  <a:schemeClr val="dk2"/>
                </a:solidFill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568362" y="9119180"/>
            <a:ext cx="107291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9150" tIns="159150" rIns="159150" bIns="159150" anchor="ctr" anchorCtr="0">
            <a:normAutofit/>
          </a:bodyPr>
          <a:lstStyle>
            <a:lvl1pPr lvl="0" algn="r">
              <a:buNone/>
              <a:defRPr sz="1956">
                <a:solidFill>
                  <a:schemeClr val="dk2"/>
                </a:solidFill>
              </a:defRPr>
            </a:lvl1pPr>
            <a:lvl2pPr lvl="1" algn="r">
              <a:buNone/>
              <a:defRPr sz="1956">
                <a:solidFill>
                  <a:schemeClr val="dk2"/>
                </a:solidFill>
              </a:defRPr>
            </a:lvl2pPr>
            <a:lvl3pPr lvl="2" algn="r">
              <a:buNone/>
              <a:defRPr sz="1956">
                <a:solidFill>
                  <a:schemeClr val="dk2"/>
                </a:solidFill>
              </a:defRPr>
            </a:lvl3pPr>
            <a:lvl4pPr lvl="3" algn="r">
              <a:buNone/>
              <a:defRPr sz="1956">
                <a:solidFill>
                  <a:schemeClr val="dk2"/>
                </a:solidFill>
              </a:defRPr>
            </a:lvl4pPr>
            <a:lvl5pPr lvl="4" algn="r">
              <a:buNone/>
              <a:defRPr sz="1956">
                <a:solidFill>
                  <a:schemeClr val="dk2"/>
                </a:solidFill>
              </a:defRPr>
            </a:lvl5pPr>
            <a:lvl6pPr lvl="5" algn="r">
              <a:buNone/>
              <a:defRPr sz="1956">
                <a:solidFill>
                  <a:schemeClr val="dk2"/>
                </a:solidFill>
              </a:defRPr>
            </a:lvl6pPr>
            <a:lvl7pPr lvl="6" algn="r">
              <a:buNone/>
              <a:defRPr sz="1956">
                <a:solidFill>
                  <a:schemeClr val="dk2"/>
                </a:solidFill>
              </a:defRPr>
            </a:lvl7pPr>
            <a:lvl8pPr lvl="7" algn="r">
              <a:buNone/>
              <a:defRPr sz="1956">
                <a:solidFill>
                  <a:schemeClr val="dk2"/>
                </a:solidFill>
              </a:defRPr>
            </a:lvl8pPr>
            <a:lvl9pPr lvl="8" algn="r">
              <a:buNone/>
              <a:defRPr sz="1956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1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21">
            <a:extLst>
              <a:ext uri="{FF2B5EF4-FFF2-40B4-BE49-F238E27FC236}">
                <a16:creationId xmlns:a16="http://schemas.microsoft.com/office/drawing/2014/main" id="{9B9D1EC7-143B-C7F7-B0D6-769485EC69CB}"/>
              </a:ext>
            </a:extLst>
          </p:cNvPr>
          <p:cNvSpPr txBox="1"/>
          <p:nvPr/>
        </p:nvSpPr>
        <p:spPr>
          <a:xfrm>
            <a:off x="8493495" y="3621929"/>
            <a:ext cx="8156737" cy="140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169" tIns="105169" rIns="105169" bIns="105169" anchor="t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s-419" sz="8627" b="1" dirty="0">
                <a:solidFill>
                  <a:srgbClr val="49176D"/>
                </a:solidFill>
                <a:latin typeface="Graphik Black" panose="020B0503030202060203" pitchFamily="34" charset="77"/>
                <a:ea typeface="Montserrat Black"/>
                <a:cs typeface="Montserrat Black"/>
                <a:sym typeface="Montserrat Black"/>
              </a:rPr>
              <a:t>SUBTÍTULO</a:t>
            </a:r>
            <a:endParaRPr sz="8627" b="1" dirty="0">
              <a:solidFill>
                <a:srgbClr val="49176D"/>
              </a:solidFill>
              <a:latin typeface="Graphik Black" panose="020B0503030202060203" pitchFamily="34" charset="77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" name="Google Shape;75;p21">
            <a:extLst>
              <a:ext uri="{FF2B5EF4-FFF2-40B4-BE49-F238E27FC236}">
                <a16:creationId xmlns:a16="http://schemas.microsoft.com/office/drawing/2014/main" id="{0D0611D5-89AB-223E-04B3-E1B08D9FDFCC}"/>
              </a:ext>
            </a:extLst>
          </p:cNvPr>
          <p:cNvSpPr txBox="1"/>
          <p:nvPr/>
        </p:nvSpPr>
        <p:spPr>
          <a:xfrm>
            <a:off x="10909181" y="4650757"/>
            <a:ext cx="5741051" cy="92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169" tIns="105169" rIns="105169" bIns="105169" anchor="t" anchorCtr="0">
            <a:spAutoFit/>
          </a:bodyPr>
          <a:lstStyle/>
          <a:p>
            <a:pPr algn="r"/>
            <a:r>
              <a:rPr lang="es-419" sz="46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Bold" panose="020B0503030202060203" pitchFamily="34" charset="77"/>
                <a:ea typeface="Montserrat"/>
                <a:cs typeface="Montserrat"/>
                <a:sym typeface="Montserrat"/>
              </a:rPr>
              <a:t>Subtítulo</a:t>
            </a:r>
            <a:endParaRPr sz="4601" b="1" dirty="0">
              <a:solidFill>
                <a:schemeClr val="tx1">
                  <a:lumMod val="75000"/>
                  <a:lumOff val="25000"/>
                </a:schemeClr>
              </a:solidFill>
              <a:latin typeface="Graphik Bold" panose="020B0503030202060203" pitchFamily="34" charset="77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/>
        </p:nvSpPr>
        <p:spPr>
          <a:xfrm>
            <a:off x="1769575" y="3240032"/>
            <a:ext cx="3620424" cy="801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169" tIns="105169" rIns="105169" bIns="105169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s-419" sz="4256" b="1" dirty="0">
                <a:solidFill>
                  <a:srgbClr val="49176D"/>
                </a:solidFill>
                <a:latin typeface="Graphik Black" panose="020B0503030202060203" pitchFamily="34" charset="77"/>
                <a:ea typeface="Montserrat Black"/>
                <a:cs typeface="Montserrat Black"/>
                <a:sym typeface="Montserrat Black"/>
              </a:rPr>
              <a:t>SUBTÍTULO</a:t>
            </a:r>
            <a:endParaRPr sz="4256" b="1" dirty="0">
              <a:solidFill>
                <a:srgbClr val="49176D"/>
              </a:solidFill>
              <a:latin typeface="Graphik Black" panose="020B0503030202060203" pitchFamily="34" charset="77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9" name="Google Shape;99;p23"/>
          <p:cNvSpPr txBox="1"/>
          <p:nvPr/>
        </p:nvSpPr>
        <p:spPr>
          <a:xfrm>
            <a:off x="1769575" y="2771073"/>
            <a:ext cx="1625067" cy="566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169" tIns="105169" rIns="105169" bIns="105169" anchor="t" anchorCtr="0">
            <a:spAutoFit/>
          </a:bodyPr>
          <a:lstStyle/>
          <a:p>
            <a:r>
              <a:rPr lang="es-419" sz="23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Bold" panose="020B0503030202060203" pitchFamily="34" charset="77"/>
                <a:ea typeface="Montserrat"/>
                <a:cs typeface="Montserrat"/>
                <a:sym typeface="Montserrat"/>
              </a:rPr>
              <a:t>Subtítulo</a:t>
            </a:r>
            <a:endParaRPr sz="2301" b="1" dirty="0">
              <a:solidFill>
                <a:schemeClr val="tx1">
                  <a:lumMod val="75000"/>
                  <a:lumOff val="25000"/>
                </a:schemeClr>
              </a:solidFill>
              <a:latin typeface="Graphik Bold" panose="020B0503030202060203" pitchFamily="34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23"/>
          <p:cNvSpPr txBox="1"/>
          <p:nvPr/>
        </p:nvSpPr>
        <p:spPr>
          <a:xfrm>
            <a:off x="1769575" y="3944982"/>
            <a:ext cx="4052141" cy="1359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169" tIns="105169" rIns="105169" bIns="105169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s-419" sz="2071" dirty="0">
                <a:highlight>
                  <a:srgbClr val="FFFFFF"/>
                </a:highlight>
                <a:latin typeface="Graphik Medium" panose="020B0503030202060203" pitchFamily="34" charset="77"/>
                <a:ea typeface="Montserrat Medium"/>
                <a:cs typeface="Montserrat Medium"/>
                <a:sym typeface="Montserrat Medium"/>
              </a:rPr>
              <a:t>Lorem ipsum dolor sit amet, consectetuer adipiscing elit. Aenean commodo ligula eget dolor. Aenean massa.</a:t>
            </a:r>
            <a:endParaRPr sz="2071" dirty="0">
              <a:latin typeface="Graphik Medium" panose="020B0503030202060203" pitchFamily="34" charset="77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2" name="Google Shape;102;p23"/>
          <p:cNvSpPr txBox="1">
            <a:spLocks noGrp="1"/>
          </p:cNvSpPr>
          <p:nvPr>
            <p:ph type="sldNum" idx="12"/>
          </p:nvPr>
        </p:nvSpPr>
        <p:spPr>
          <a:xfrm>
            <a:off x="8512879" y="10184625"/>
            <a:ext cx="855843" cy="655341"/>
          </a:xfrm>
          <a:prstGeom prst="rect">
            <a:avLst/>
          </a:prstGeom>
        </p:spPr>
        <p:txBody>
          <a:bodyPr spcFirstLastPara="1" wrap="square" lIns="183075" tIns="183075" rIns="183075" bIns="183075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s-419" sz="2301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2301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/>
        </p:nvSpPr>
        <p:spPr>
          <a:xfrm>
            <a:off x="1848621" y="3436389"/>
            <a:ext cx="8156737" cy="1407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169" tIns="105169" rIns="105169" bIns="105169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s-419" sz="8627" b="1" dirty="0">
                <a:solidFill>
                  <a:srgbClr val="49176D"/>
                </a:solidFill>
                <a:latin typeface="Graphik Black" panose="020B0503030202060203" pitchFamily="34" charset="77"/>
                <a:ea typeface="Montserrat Black"/>
                <a:cs typeface="Montserrat Black"/>
                <a:sym typeface="Montserrat Black"/>
              </a:rPr>
              <a:t>TÍTULO</a:t>
            </a:r>
            <a:endParaRPr sz="8627" b="1" dirty="0">
              <a:solidFill>
                <a:srgbClr val="49176D"/>
              </a:solidFill>
              <a:latin typeface="Graphik Black" panose="020B0503030202060203" pitchFamily="34" charset="77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5" name="Google Shape;75;p21"/>
          <p:cNvSpPr txBox="1"/>
          <p:nvPr/>
        </p:nvSpPr>
        <p:spPr>
          <a:xfrm>
            <a:off x="3199749" y="4383457"/>
            <a:ext cx="5741051" cy="92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169" tIns="105169" rIns="105169" bIns="105169" anchor="t" anchorCtr="0">
            <a:spAutoFit/>
          </a:bodyPr>
          <a:lstStyle/>
          <a:p>
            <a:r>
              <a:rPr lang="es-419" sz="4601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phik Bold" panose="020B0503030202060203" pitchFamily="34" charset="77"/>
                <a:ea typeface="Montserrat"/>
                <a:cs typeface="Montserrat"/>
                <a:sym typeface="Montserrat"/>
              </a:rPr>
              <a:t>Subtítulo</a:t>
            </a:r>
            <a:endParaRPr sz="4601" b="1" dirty="0">
              <a:solidFill>
                <a:schemeClr val="tx1">
                  <a:lumMod val="75000"/>
                  <a:lumOff val="25000"/>
                </a:schemeClr>
              </a:solidFill>
              <a:latin typeface="Graphik Bold" panose="020B0503030202060203" pitchFamily="34" charset="77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794001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26</Words>
  <Application>Microsoft Macintosh PowerPoint</Application>
  <PresentationFormat>Personalizado</PresentationFormat>
  <Paragraphs>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Graphik Bold</vt:lpstr>
      <vt:lpstr>Graphik Medium</vt:lpstr>
      <vt:lpstr>Graphik Black</vt:lpstr>
      <vt:lpstr>Montserrat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18 55 Hgo</dc:creator>
  <cp:lastModifiedBy>Microsoft Office User</cp:lastModifiedBy>
  <cp:revision>18</cp:revision>
  <dcterms:modified xsi:type="dcterms:W3CDTF">2024-09-25T21:13:18Z</dcterms:modified>
</cp:coreProperties>
</file>