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2D"/>
    <a:srgbClr val="370759"/>
    <a:srgbClr val="691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40" d="100"/>
          <a:sy n="14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11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47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55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2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8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7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6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03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78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7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29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BED0-9AB2-4B64-A544-2B332A6D74A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BE8C-F746-4EC6-8BB7-FBDD7FA41D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43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63312" y="7054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691A32"/>
                </a:solidFill>
                <a:latin typeface="Montserrat ExtraBold" panose="00000900000000000000" pitchFamily="50" charset="0"/>
              </a:rPr>
              <a:t>EJEMPLO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9856" y="5472255"/>
            <a:ext cx="3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rgbClr val="691A32"/>
                </a:solidFill>
                <a:latin typeface="Montserrat ExtraBold" panose="00000900000000000000" pitchFamily="50" charset="0"/>
              </a:rPr>
              <a:t>NOMBRE “SIN TITULOS ACADEMICOS O NOBILIARIOS”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47232" y="4299679"/>
            <a:ext cx="2465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MONSERRAT EXTRABOLD 15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76474" y="4717927"/>
            <a:ext cx="2115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MONSERRAT MEDIUM 15</a:t>
            </a:r>
          </a:p>
        </p:txBody>
      </p:sp>
      <p:cxnSp>
        <p:nvCxnSpPr>
          <p:cNvPr id="10" name="Conector recto de flecha 9"/>
          <p:cNvCxnSpPr>
            <a:stCxn id="9" idx="1"/>
          </p:cNvCxnSpPr>
          <p:nvPr/>
        </p:nvCxnSpPr>
        <p:spPr>
          <a:xfrm flipH="1">
            <a:off x="6387932" y="4856427"/>
            <a:ext cx="488542" cy="10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13609" y="1876429"/>
            <a:ext cx="3894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ADSCRIPCIÓN MONSERRAT EXTRABOLD 18 PTS</a:t>
            </a:r>
          </a:p>
        </p:txBody>
      </p:sp>
      <p:cxnSp>
        <p:nvCxnSpPr>
          <p:cNvPr id="16" name="Conector recto de flecha 15"/>
          <p:cNvCxnSpPr>
            <a:cxnSpLocks/>
            <a:stCxn id="14" idx="3"/>
          </p:cNvCxnSpPr>
          <p:nvPr/>
        </p:nvCxnSpPr>
        <p:spPr>
          <a:xfrm flipV="1">
            <a:off x="4507992" y="2012645"/>
            <a:ext cx="246742" cy="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6" idx="3"/>
          </p:cNvCxnSpPr>
          <p:nvPr/>
        </p:nvCxnSpPr>
        <p:spPr>
          <a:xfrm flipV="1">
            <a:off x="4203984" y="4856427"/>
            <a:ext cx="706198" cy="846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5949674" y="4469360"/>
            <a:ext cx="794871" cy="17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183760" y="3537099"/>
            <a:ext cx="75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Montserrat" panose="00000500000000000000" pitchFamily="50" charset="0"/>
              </a:rPr>
              <a:t>FOTO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132172-6E12-914C-B5D7-341BA3139159}"/>
              </a:ext>
            </a:extLst>
          </p:cNvPr>
          <p:cNvSpPr txBox="1"/>
          <p:nvPr/>
        </p:nvSpPr>
        <p:spPr>
          <a:xfrm>
            <a:off x="4858457" y="1432731"/>
            <a:ext cx="3100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370759"/>
                </a:solidFill>
                <a:latin typeface="Montserrat ExtraBold" panose="00000900000000000000" pitchFamily="50" charset="0"/>
              </a:rPr>
              <a:t>ADSCRIPCIÓN </a:t>
            </a:r>
          </a:p>
          <a:p>
            <a:r>
              <a:rPr lang="es-MX" dirty="0">
                <a:solidFill>
                  <a:srgbClr val="370759"/>
                </a:solidFill>
                <a:latin typeface="Montserrat ExtraBold" panose="00000900000000000000" pitchFamily="50" charset="0"/>
              </a:rPr>
              <a:t>MONSERRAT</a:t>
            </a:r>
          </a:p>
          <a:p>
            <a:r>
              <a:rPr lang="es-MX" dirty="0">
                <a:solidFill>
                  <a:srgbClr val="370759"/>
                </a:solidFill>
                <a:latin typeface="Montserrat ExtraBold" panose="00000900000000000000" pitchFamily="50" charset="0"/>
              </a:rPr>
              <a:t>EXTRABOLD 18 pts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2B1C5-9DD1-0E4B-9608-068754636871}"/>
              </a:ext>
            </a:extLst>
          </p:cNvPr>
          <p:cNvSpPr txBox="1"/>
          <p:nvPr/>
        </p:nvSpPr>
        <p:spPr>
          <a:xfrm>
            <a:off x="4869385" y="4089240"/>
            <a:ext cx="30241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>
                <a:solidFill>
                  <a:srgbClr val="2E2D2D"/>
                </a:solidFill>
                <a:latin typeface="Montserrat ExtraBold" panose="00000900000000000000" pitchFamily="50" charset="0"/>
              </a:rPr>
              <a:t>APELLIDO</a:t>
            </a:r>
          </a:p>
          <a:p>
            <a:r>
              <a:rPr lang="es-MX" sz="1700" dirty="0">
                <a:solidFill>
                  <a:srgbClr val="2E2D2D"/>
                </a:solidFill>
                <a:latin typeface="Montserrat ExtraBold" panose="00000900000000000000" pitchFamily="50" charset="0"/>
              </a:rPr>
              <a:t>APELLIDO</a:t>
            </a:r>
          </a:p>
          <a:p>
            <a:r>
              <a:rPr lang="es-MX" sz="1700" dirty="0">
                <a:solidFill>
                  <a:srgbClr val="2E2D2D"/>
                </a:solidFill>
                <a:latin typeface="Montserrat ExtraBold" panose="00000900000000000000" pitchFamily="50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D4D3F7-D5AD-EB40-8294-214E0375D502}"/>
              </a:ext>
            </a:extLst>
          </p:cNvPr>
          <p:cNvSpPr txBox="1"/>
          <p:nvPr/>
        </p:nvSpPr>
        <p:spPr>
          <a:xfrm>
            <a:off x="4858433" y="4904397"/>
            <a:ext cx="3024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solidFill>
                  <a:srgbClr val="2E2D2D"/>
                </a:solidFill>
                <a:latin typeface="Montserrat Medium" panose="00000600000000000000" pitchFamily="50" charset="0"/>
              </a:rPr>
              <a:t>Nivel </a:t>
            </a:r>
          </a:p>
        </p:txBody>
      </p:sp>
      <p:sp>
        <p:nvSpPr>
          <p:cNvPr id="8" name="Cara sonriente 7">
            <a:extLst>
              <a:ext uri="{FF2B5EF4-FFF2-40B4-BE49-F238E27FC236}">
                <a16:creationId xmlns:a16="http://schemas.microsoft.com/office/drawing/2014/main" id="{48B65FFA-B09B-6040-A455-67A71C37F466}"/>
              </a:ext>
            </a:extLst>
          </p:cNvPr>
          <p:cNvSpPr/>
          <p:nvPr/>
        </p:nvSpPr>
        <p:spPr>
          <a:xfrm>
            <a:off x="5183760" y="2692913"/>
            <a:ext cx="686722" cy="6932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A6473C-4252-B74C-84FF-B18F0CF82209}"/>
              </a:ext>
            </a:extLst>
          </p:cNvPr>
          <p:cNvSpPr txBox="1"/>
          <p:nvPr/>
        </p:nvSpPr>
        <p:spPr>
          <a:xfrm>
            <a:off x="4875817" y="5146869"/>
            <a:ext cx="3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E2D2D"/>
                </a:solidFill>
                <a:latin typeface="Montserrat Medium" pitchFamily="2" charset="77"/>
              </a:rPr>
              <a:t>Adscripción</a:t>
            </a:r>
          </a:p>
        </p:txBody>
      </p:sp>
    </p:spTree>
    <p:extLst>
      <p:ext uri="{BB962C8B-B14F-4D97-AF65-F5344CB8AC3E}">
        <p14:creationId xmlns:p14="http://schemas.microsoft.com/office/powerpoint/2010/main" val="2147943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31</Words>
  <Application>Microsoft Macintosh PowerPoint</Application>
  <PresentationFormat>Carta (216 x 279 mm)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ExtraBold</vt:lpstr>
      <vt:lpstr>Montserrat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Microsoft Office User</cp:lastModifiedBy>
  <cp:revision>5</cp:revision>
  <cp:lastPrinted>2023-08-16T17:25:55Z</cp:lastPrinted>
  <dcterms:created xsi:type="dcterms:W3CDTF">2022-10-12T15:31:08Z</dcterms:created>
  <dcterms:modified xsi:type="dcterms:W3CDTF">2023-08-16T19:37:13Z</dcterms:modified>
</cp:coreProperties>
</file>