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1A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CB63-FD1A-4E8C-98C4-D8C96507E252}" type="datetimeFigureOut">
              <a:rPr lang="es-MX" smtClean="0"/>
              <a:t>18/08/2023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86FB-71AB-410F-A040-FAB00F8F6D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513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CB63-FD1A-4E8C-98C4-D8C96507E252}" type="datetimeFigureOut">
              <a:rPr lang="es-MX" smtClean="0"/>
              <a:t>18/08/2023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86FB-71AB-410F-A040-FAB00F8F6D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55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CB63-FD1A-4E8C-98C4-D8C96507E252}" type="datetimeFigureOut">
              <a:rPr lang="es-MX" smtClean="0"/>
              <a:t>18/08/2023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86FB-71AB-410F-A040-FAB00F8F6D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215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CB63-FD1A-4E8C-98C4-D8C96507E252}" type="datetimeFigureOut">
              <a:rPr lang="es-MX" smtClean="0"/>
              <a:t>18/08/2023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86FB-71AB-410F-A040-FAB00F8F6D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562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CB63-FD1A-4E8C-98C4-D8C96507E252}" type="datetimeFigureOut">
              <a:rPr lang="es-MX" smtClean="0"/>
              <a:t>18/08/2023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86FB-71AB-410F-A040-FAB00F8F6D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5545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CB63-FD1A-4E8C-98C4-D8C96507E252}" type="datetimeFigureOut">
              <a:rPr lang="es-MX" smtClean="0"/>
              <a:t>18/08/2023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86FB-71AB-410F-A040-FAB00F8F6D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8624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CB63-FD1A-4E8C-98C4-D8C96507E252}" type="datetimeFigureOut">
              <a:rPr lang="es-MX" smtClean="0"/>
              <a:t>18/08/2023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86FB-71AB-410F-A040-FAB00F8F6D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0124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CB63-FD1A-4E8C-98C4-D8C96507E252}" type="datetimeFigureOut">
              <a:rPr lang="es-MX" smtClean="0"/>
              <a:t>18/08/2023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86FB-71AB-410F-A040-FAB00F8F6D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739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CB63-FD1A-4E8C-98C4-D8C96507E252}" type="datetimeFigureOut">
              <a:rPr lang="es-MX" smtClean="0"/>
              <a:t>18/08/2023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86FB-71AB-410F-A040-FAB00F8F6D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3030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CB63-FD1A-4E8C-98C4-D8C96507E252}" type="datetimeFigureOut">
              <a:rPr lang="es-MX" smtClean="0"/>
              <a:t>18/08/2023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86FB-71AB-410F-A040-FAB00F8F6D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2110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CB63-FD1A-4E8C-98C4-D8C96507E252}" type="datetimeFigureOut">
              <a:rPr lang="es-MX" smtClean="0"/>
              <a:t>18/08/2023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686FB-71AB-410F-A040-FAB00F8F6D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6801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7CB63-FD1A-4E8C-98C4-D8C96507E252}" type="datetimeFigureOut">
              <a:rPr lang="es-MX" smtClean="0"/>
              <a:t>18/08/2023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686FB-71AB-410F-A040-FAB00F8F6D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052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140492" y="1377072"/>
            <a:ext cx="47789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>
                <a:solidFill>
                  <a:schemeClr val="bg1"/>
                </a:solidFill>
                <a:latin typeface="Montserrat ExtraBold" panose="00000900000000000000" pitchFamily="50" charset="0"/>
              </a:rPr>
              <a:t>Dirección de Desarrollo Empresarial, Innovación y Emprendimiento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239968" y="4782681"/>
            <a:ext cx="46895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200" dirty="0">
                <a:solidFill>
                  <a:schemeClr val="bg1"/>
                </a:solidFill>
                <a:latin typeface="Montserrat ExtraBold" panose="00000900000000000000" pitchFamily="50" charset="0"/>
              </a:rPr>
              <a:t>8:00 a 17:00 hrs</a:t>
            </a:r>
          </a:p>
        </p:txBody>
      </p:sp>
      <p:sp>
        <p:nvSpPr>
          <p:cNvPr id="6" name="Rectángulo 5"/>
          <p:cNvSpPr/>
          <p:nvPr/>
        </p:nvSpPr>
        <p:spPr>
          <a:xfrm>
            <a:off x="1140492" y="6072276"/>
            <a:ext cx="76548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691A32"/>
                </a:solidFill>
                <a:latin typeface="Montserrat ExtraBold" panose="00000900000000000000" pitchFamily="50" charset="0"/>
              </a:rPr>
              <a:t>MONSERRAT EXTRABOLD 42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827330" y="203290"/>
            <a:ext cx="1410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691A32"/>
                </a:solidFill>
                <a:latin typeface="Montserrat ExtraBold" panose="00000900000000000000" pitchFamily="50" charset="0"/>
              </a:rPr>
              <a:t>EDITABLE</a:t>
            </a:r>
          </a:p>
        </p:txBody>
      </p:sp>
    </p:spTree>
    <p:extLst>
      <p:ext uri="{BB962C8B-B14F-4D97-AF65-F5344CB8AC3E}">
        <p14:creationId xmlns:p14="http://schemas.microsoft.com/office/powerpoint/2010/main" val="40644300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</TotalTime>
  <Words>16</Words>
  <Application>Microsoft Office PowerPoint</Application>
  <PresentationFormat>Carta (216 x 279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 ExtraBold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</cp:lastModifiedBy>
  <cp:revision>7</cp:revision>
  <cp:lastPrinted>2023-08-16T17:34:05Z</cp:lastPrinted>
  <dcterms:created xsi:type="dcterms:W3CDTF">2022-10-12T14:29:46Z</dcterms:created>
  <dcterms:modified xsi:type="dcterms:W3CDTF">2023-08-18T19:48:46Z</dcterms:modified>
</cp:coreProperties>
</file>