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A32"/>
    <a:srgbClr val="4B2564"/>
    <a:srgbClr val="D4B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4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11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6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6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9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91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59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95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6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96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829F-F2BF-41A2-AB7C-EF2D8ACAC588}" type="datetimeFigureOut">
              <a:rPr lang="es-MX" smtClean="0"/>
              <a:t>16/08/23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A759-0A8E-4B44-AFC7-8B1270FF0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00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040098" y="2373723"/>
            <a:ext cx="29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MONSERRAT EXTRABOLD 18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3330235" y="2500191"/>
            <a:ext cx="709863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750559" y="3119393"/>
            <a:ext cx="511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 ExtraBold" panose="00000900000000000000" pitchFamily="50" charset="0"/>
              </a:rPr>
              <a:t>NOMBRE “SIN TITULOS ACADEMICOS O NOBILIARIOS”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548290" y="2855259"/>
            <a:ext cx="298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MONSERRAT MEDIUM 18</a:t>
            </a:r>
          </a:p>
        </p:txBody>
      </p:sp>
      <p:cxnSp>
        <p:nvCxnSpPr>
          <p:cNvPr id="19" name="Conector recto de flecha 18"/>
          <p:cNvCxnSpPr>
            <a:stCxn id="17" idx="1"/>
          </p:cNvCxnSpPr>
          <p:nvPr/>
        </p:nvCxnSpPr>
        <p:spPr>
          <a:xfrm flipH="1" flipV="1">
            <a:off x="3880829" y="2987334"/>
            <a:ext cx="667461" cy="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092238" y="6992887"/>
            <a:ext cx="2817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691A32"/>
                </a:solidFill>
                <a:latin typeface="Montserrat ExtraBold" panose="00000900000000000000" pitchFamily="50" charset="0"/>
              </a:rPr>
              <a:t>EJEMPLO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180973" y="295200"/>
            <a:ext cx="298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GMX BOLD 28, Dirección, área, departamento o secretaria</a:t>
            </a:r>
          </a:p>
        </p:txBody>
      </p:sp>
      <p:cxnSp>
        <p:nvCxnSpPr>
          <p:cNvPr id="23" name="Conector recto de flecha 22"/>
          <p:cNvCxnSpPr>
            <a:stCxn id="21" idx="1"/>
          </p:cNvCxnSpPr>
          <p:nvPr/>
        </p:nvCxnSpPr>
        <p:spPr>
          <a:xfrm flipH="1">
            <a:off x="3501189" y="526033"/>
            <a:ext cx="67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3161669" y="1538228"/>
            <a:ext cx="4004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691A32"/>
                </a:solidFill>
                <a:latin typeface="Montserrat" panose="00000500000000000000" pitchFamily="50" charset="0"/>
              </a:rPr>
              <a:t>MONSERRAT EXTRA BOLD 28, Adscripción</a:t>
            </a:r>
          </a:p>
        </p:txBody>
      </p:sp>
      <p:cxnSp>
        <p:nvCxnSpPr>
          <p:cNvPr id="26" name="Conector recto 25"/>
          <p:cNvCxnSpPr>
            <a:stCxn id="24" idx="1"/>
          </p:cNvCxnSpPr>
          <p:nvPr/>
        </p:nvCxnSpPr>
        <p:spPr>
          <a:xfrm flipH="1" flipV="1">
            <a:off x="2743200" y="1672806"/>
            <a:ext cx="418469" cy="3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2743200" y="1443227"/>
            <a:ext cx="12032" cy="2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4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2685F1E-DD7C-B648-B7D8-3DB6784034CD}"/>
              </a:ext>
            </a:extLst>
          </p:cNvPr>
          <p:cNvGrpSpPr/>
          <p:nvPr/>
        </p:nvGrpSpPr>
        <p:grpSpPr>
          <a:xfrm>
            <a:off x="687294" y="2248645"/>
            <a:ext cx="902447" cy="1089197"/>
            <a:chOff x="687294" y="1858682"/>
            <a:chExt cx="902447" cy="108919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351235B-654F-F14F-B99A-067CBE32C581}"/>
                </a:ext>
              </a:extLst>
            </p:cNvPr>
            <p:cNvSpPr/>
            <p:nvPr/>
          </p:nvSpPr>
          <p:spPr>
            <a:xfrm>
              <a:off x="687294" y="1858682"/>
              <a:ext cx="902447" cy="1087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" name="Cara sonriente 3">
              <a:extLst>
                <a:ext uri="{FF2B5EF4-FFF2-40B4-BE49-F238E27FC236}">
                  <a16:creationId xmlns:a16="http://schemas.microsoft.com/office/drawing/2014/main" id="{844DF47B-0AED-3845-98BC-0A71DA25890D}"/>
                </a:ext>
              </a:extLst>
            </p:cNvPr>
            <p:cNvSpPr/>
            <p:nvPr/>
          </p:nvSpPr>
          <p:spPr>
            <a:xfrm>
              <a:off x="795156" y="1979087"/>
              <a:ext cx="686722" cy="693271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ECC588-E8D6-CA4E-B899-4F054A172B7E}"/>
                </a:ext>
              </a:extLst>
            </p:cNvPr>
            <p:cNvSpPr txBox="1"/>
            <p:nvPr/>
          </p:nvSpPr>
          <p:spPr>
            <a:xfrm>
              <a:off x="747631" y="2670880"/>
              <a:ext cx="759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50" charset="0"/>
                </a:rPr>
                <a:t>FOTO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80B81FB-F741-2741-8EDD-ADBAAC59F6D5}"/>
              </a:ext>
            </a:extLst>
          </p:cNvPr>
          <p:cNvSpPr txBox="1"/>
          <p:nvPr/>
        </p:nvSpPr>
        <p:spPr>
          <a:xfrm>
            <a:off x="1838292" y="2278141"/>
            <a:ext cx="44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ExtraBold" panose="00000900000000000000" pitchFamily="50" charset="0"/>
              </a:rPr>
              <a:t>NOMBRE</a:t>
            </a:r>
          </a:p>
          <a:p>
            <a:r>
              <a:rPr lang="es-MX" dirty="0">
                <a:latin typeface="Montserrat ExtraBold" panose="00000900000000000000" pitchFamily="50" charset="0"/>
              </a:rPr>
              <a:t>APELLIDO ALELLIDO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79399C-EDFD-884D-9F50-82C7E7516ECC}"/>
              </a:ext>
            </a:extLst>
          </p:cNvPr>
          <p:cNvSpPr txBox="1"/>
          <p:nvPr/>
        </p:nvSpPr>
        <p:spPr>
          <a:xfrm>
            <a:off x="1838292" y="2830010"/>
            <a:ext cx="442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Medium" panose="00000600000000000000" pitchFamily="50" charset="0"/>
              </a:rPr>
              <a:t>Nivel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815B8D6-C43E-4340-9ED9-4102DC7CA345}"/>
              </a:ext>
            </a:extLst>
          </p:cNvPr>
          <p:cNvGrpSpPr/>
          <p:nvPr/>
        </p:nvGrpSpPr>
        <p:grpSpPr>
          <a:xfrm>
            <a:off x="687294" y="3419426"/>
            <a:ext cx="902447" cy="1089197"/>
            <a:chOff x="687294" y="1858682"/>
            <a:chExt cx="902447" cy="108919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5B4263C-0C9F-B240-9A9C-772AB086BDC2}"/>
                </a:ext>
              </a:extLst>
            </p:cNvPr>
            <p:cNvSpPr/>
            <p:nvPr/>
          </p:nvSpPr>
          <p:spPr>
            <a:xfrm>
              <a:off x="687294" y="1858682"/>
              <a:ext cx="902447" cy="1087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Cara sonriente 9">
              <a:extLst>
                <a:ext uri="{FF2B5EF4-FFF2-40B4-BE49-F238E27FC236}">
                  <a16:creationId xmlns:a16="http://schemas.microsoft.com/office/drawing/2014/main" id="{738991C1-4BDB-5343-BC65-089913692C2C}"/>
                </a:ext>
              </a:extLst>
            </p:cNvPr>
            <p:cNvSpPr/>
            <p:nvPr/>
          </p:nvSpPr>
          <p:spPr>
            <a:xfrm>
              <a:off x="795156" y="1979087"/>
              <a:ext cx="686722" cy="693271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49AA147-B606-924F-923E-B3D2931E0DCD}"/>
                </a:ext>
              </a:extLst>
            </p:cNvPr>
            <p:cNvSpPr txBox="1"/>
            <p:nvPr/>
          </p:nvSpPr>
          <p:spPr>
            <a:xfrm>
              <a:off x="747631" y="2670880"/>
              <a:ext cx="759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50" charset="0"/>
                </a:rPr>
                <a:t>FOTO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886F99-B89D-0340-A688-35E0524DEA87}"/>
              </a:ext>
            </a:extLst>
          </p:cNvPr>
          <p:cNvSpPr txBox="1"/>
          <p:nvPr/>
        </p:nvSpPr>
        <p:spPr>
          <a:xfrm>
            <a:off x="1838292" y="3448922"/>
            <a:ext cx="44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ExtraBold" panose="00000900000000000000" pitchFamily="50" charset="0"/>
              </a:rPr>
              <a:t>NOMBRE</a:t>
            </a:r>
          </a:p>
          <a:p>
            <a:r>
              <a:rPr lang="es-MX" dirty="0">
                <a:latin typeface="Montserrat ExtraBold" panose="00000900000000000000" pitchFamily="50" charset="0"/>
              </a:rPr>
              <a:t>APELLIDO ALELLIDO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ECF455-5AF2-914E-80D5-0677B6275944}"/>
              </a:ext>
            </a:extLst>
          </p:cNvPr>
          <p:cNvSpPr txBox="1"/>
          <p:nvPr/>
        </p:nvSpPr>
        <p:spPr>
          <a:xfrm>
            <a:off x="1838292" y="4000791"/>
            <a:ext cx="442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Medium" panose="00000600000000000000" pitchFamily="50" charset="0"/>
              </a:rPr>
              <a:t>Nivel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672FFF3-6126-5A47-8B09-7D5CAD3A8F75}"/>
              </a:ext>
            </a:extLst>
          </p:cNvPr>
          <p:cNvGrpSpPr/>
          <p:nvPr/>
        </p:nvGrpSpPr>
        <p:grpSpPr>
          <a:xfrm>
            <a:off x="687294" y="4587480"/>
            <a:ext cx="902447" cy="1089197"/>
            <a:chOff x="687294" y="1858682"/>
            <a:chExt cx="902447" cy="108919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B5206C6-37C5-BF42-89D6-9BA0B8C91A8B}"/>
                </a:ext>
              </a:extLst>
            </p:cNvPr>
            <p:cNvSpPr/>
            <p:nvPr/>
          </p:nvSpPr>
          <p:spPr>
            <a:xfrm>
              <a:off x="687294" y="1858682"/>
              <a:ext cx="902447" cy="1087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Cara sonriente 15">
              <a:extLst>
                <a:ext uri="{FF2B5EF4-FFF2-40B4-BE49-F238E27FC236}">
                  <a16:creationId xmlns:a16="http://schemas.microsoft.com/office/drawing/2014/main" id="{9048E6C4-1983-5A47-9683-0765F11E9C21}"/>
                </a:ext>
              </a:extLst>
            </p:cNvPr>
            <p:cNvSpPr/>
            <p:nvPr/>
          </p:nvSpPr>
          <p:spPr>
            <a:xfrm>
              <a:off x="795156" y="1979087"/>
              <a:ext cx="686722" cy="693271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BB69799-E041-4741-AAE2-7CEC9FE5879B}"/>
                </a:ext>
              </a:extLst>
            </p:cNvPr>
            <p:cNvSpPr txBox="1"/>
            <p:nvPr/>
          </p:nvSpPr>
          <p:spPr>
            <a:xfrm>
              <a:off x="747631" y="2670880"/>
              <a:ext cx="759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50" charset="0"/>
                </a:rPr>
                <a:t>FOTO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E0A9CF-9B64-EA4C-A456-475A9660DEF1}"/>
              </a:ext>
            </a:extLst>
          </p:cNvPr>
          <p:cNvSpPr txBox="1"/>
          <p:nvPr/>
        </p:nvSpPr>
        <p:spPr>
          <a:xfrm>
            <a:off x="1838292" y="4616976"/>
            <a:ext cx="44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ExtraBold" panose="00000900000000000000" pitchFamily="50" charset="0"/>
              </a:rPr>
              <a:t>NOMBRE</a:t>
            </a:r>
          </a:p>
          <a:p>
            <a:r>
              <a:rPr lang="es-MX" dirty="0">
                <a:latin typeface="Montserrat ExtraBold" panose="00000900000000000000" pitchFamily="50" charset="0"/>
              </a:rPr>
              <a:t>APELLIDO ALELLIDO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B5B453-D9A9-574D-9940-150FBA923F98}"/>
              </a:ext>
            </a:extLst>
          </p:cNvPr>
          <p:cNvSpPr txBox="1"/>
          <p:nvPr/>
        </p:nvSpPr>
        <p:spPr>
          <a:xfrm>
            <a:off x="1838292" y="5168845"/>
            <a:ext cx="442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Medium" panose="00000600000000000000" pitchFamily="50" charset="0"/>
              </a:rPr>
              <a:t>Nivel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5557364-B783-7A40-9CBB-FC5E18F327B9}"/>
              </a:ext>
            </a:extLst>
          </p:cNvPr>
          <p:cNvGrpSpPr/>
          <p:nvPr/>
        </p:nvGrpSpPr>
        <p:grpSpPr>
          <a:xfrm>
            <a:off x="687294" y="5754055"/>
            <a:ext cx="902447" cy="1089197"/>
            <a:chOff x="687294" y="1858682"/>
            <a:chExt cx="902447" cy="1089197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5D2B337-425B-4747-82E0-99786030BEBE}"/>
                </a:ext>
              </a:extLst>
            </p:cNvPr>
            <p:cNvSpPr/>
            <p:nvPr/>
          </p:nvSpPr>
          <p:spPr>
            <a:xfrm>
              <a:off x="687294" y="1858682"/>
              <a:ext cx="902447" cy="1087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Cara sonriente 21">
              <a:extLst>
                <a:ext uri="{FF2B5EF4-FFF2-40B4-BE49-F238E27FC236}">
                  <a16:creationId xmlns:a16="http://schemas.microsoft.com/office/drawing/2014/main" id="{ECB92CF3-3A0C-6047-9FD0-706E1988F35B}"/>
                </a:ext>
              </a:extLst>
            </p:cNvPr>
            <p:cNvSpPr/>
            <p:nvPr/>
          </p:nvSpPr>
          <p:spPr>
            <a:xfrm>
              <a:off x="795156" y="1979087"/>
              <a:ext cx="686722" cy="693271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56C88CE-61A5-AB4C-B4F4-5DF997F240CF}"/>
                </a:ext>
              </a:extLst>
            </p:cNvPr>
            <p:cNvSpPr txBox="1"/>
            <p:nvPr/>
          </p:nvSpPr>
          <p:spPr>
            <a:xfrm>
              <a:off x="747631" y="2670880"/>
              <a:ext cx="759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Montserrat" panose="00000500000000000000" pitchFamily="50" charset="0"/>
                </a:rPr>
                <a:t>FOTO</a:t>
              </a: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5B61155-322D-B14B-816D-A1E995197E55}"/>
              </a:ext>
            </a:extLst>
          </p:cNvPr>
          <p:cNvSpPr txBox="1"/>
          <p:nvPr/>
        </p:nvSpPr>
        <p:spPr>
          <a:xfrm>
            <a:off x="1838292" y="5783551"/>
            <a:ext cx="44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ExtraBold" panose="00000900000000000000" pitchFamily="50" charset="0"/>
              </a:rPr>
              <a:t>NOMBRE</a:t>
            </a:r>
          </a:p>
          <a:p>
            <a:r>
              <a:rPr lang="es-MX" dirty="0">
                <a:latin typeface="Montserrat ExtraBold" panose="00000900000000000000" pitchFamily="50" charset="0"/>
              </a:rPr>
              <a:t>APELLIDO ALELLIDO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C267A4-3DBB-8A41-B31F-36E123AC7048}"/>
              </a:ext>
            </a:extLst>
          </p:cNvPr>
          <p:cNvSpPr txBox="1"/>
          <p:nvPr/>
        </p:nvSpPr>
        <p:spPr>
          <a:xfrm>
            <a:off x="1838292" y="6335420"/>
            <a:ext cx="442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Medium" panose="00000600000000000000" pitchFamily="50" charset="0"/>
              </a:rPr>
              <a:t>Nivel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84D8DE3-9095-CC47-AD70-D74D2BD7E845}"/>
              </a:ext>
            </a:extLst>
          </p:cNvPr>
          <p:cNvSpPr txBox="1"/>
          <p:nvPr/>
        </p:nvSpPr>
        <p:spPr>
          <a:xfrm>
            <a:off x="687294" y="432760"/>
            <a:ext cx="61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D4BD85"/>
                </a:solidFill>
                <a:latin typeface="GMX Regular" pitchFamily="2" charset="77"/>
              </a:rPr>
              <a:t>GMX BOLD 28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3218E4-F72E-8041-9134-CF19D67BD7D2}"/>
              </a:ext>
            </a:extLst>
          </p:cNvPr>
          <p:cNvSpPr txBox="1"/>
          <p:nvPr/>
        </p:nvSpPr>
        <p:spPr>
          <a:xfrm>
            <a:off x="687295" y="854101"/>
            <a:ext cx="56471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sz="2800" dirty="0">
                <a:solidFill>
                  <a:srgbClr val="4B2564"/>
                </a:solidFill>
                <a:latin typeface="Montserrat ExtraBold" panose="00000900000000000000" pitchFamily="50" charset="0"/>
              </a:rPr>
              <a:t>MONSERRAT EXTRABOLD 28</a:t>
            </a:r>
          </a:p>
        </p:txBody>
      </p:sp>
    </p:spTree>
    <p:extLst>
      <p:ext uri="{BB962C8B-B14F-4D97-AF65-F5344CB8AC3E}">
        <p14:creationId xmlns:p14="http://schemas.microsoft.com/office/powerpoint/2010/main" val="4045583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58</Words>
  <Application>Microsoft Macintosh PowerPoint</Application>
  <PresentationFormat>Carta (216 x 279 mm)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GMX Regular</vt:lpstr>
      <vt:lpstr>Montserrat</vt:lpstr>
      <vt:lpstr>Montserrat ExtraBold</vt:lpstr>
      <vt:lpstr>Montserrat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Microsoft Office User</cp:lastModifiedBy>
  <cp:revision>7</cp:revision>
  <dcterms:created xsi:type="dcterms:W3CDTF">2022-10-12T13:54:09Z</dcterms:created>
  <dcterms:modified xsi:type="dcterms:W3CDTF">2023-08-16T19:17:33Z</dcterms:modified>
</cp:coreProperties>
</file>